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8" r:id="rId13"/>
    <p:sldId id="269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DB6659-0E17-425E-8477-225983F44F69}" v="126" dt="2021-05-08T23:51:25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63" d="100"/>
          <a:sy n="63" d="100"/>
        </p:scale>
        <p:origin x="4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2EC6-BC90-441A-8032-9961DE7DF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3EF83-534C-4593-9FE2-0A5F95EFC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73CD7-0078-4C23-B9AE-059EF12C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157EA-EBDF-4EC6-9C22-6280BB84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7C0B-72A9-4689-B6E7-A6E4DF5A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9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342B-9BEC-4413-8975-E1C5C43B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48645-4050-4FEC-99FA-2DDD1A0D3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645F-2C02-4ECB-A42C-5321103A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1571-1E4D-41AA-B8C7-CC7A9684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B3CEE-9F4A-4BBB-BEFE-495A6DBB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0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6EBA9-64C6-4FD5-B64F-EA505BA3D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D8D7-9E3B-4EB2-B11F-F56FC6233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804E-DBA7-4231-A507-24EE2B59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4799C-B014-4D20-91A1-71510D82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DED8E-D8C7-4971-BF8F-9DDBA897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78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37CE-716F-43DC-BD74-74228888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5A9B3-0413-44FA-BA5C-592F84855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978B5-6DD0-4D83-BD77-C68E8338B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37BC8-3F78-47E3-A019-4B908DC3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89AB0-FA52-4346-9FD2-7012A401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0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361B-434A-424C-B26D-D1E883A09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E3910-5A2B-4971-A9FF-26AD4E452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2E59-43C2-4391-9831-5FA89252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1838-2FE0-4188-9439-9C890E14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5EF9E-D85F-4AC3-BD59-81C7A84D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7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D1C4-F21C-466A-8ACC-54092D78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140CF-94F2-434E-81ED-F27AF38D9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D5ED3-CEBB-44AE-8E2E-BFD0CBC1B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21DE-9918-487F-B9AE-E9F96E3FE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ABD5C-03D7-41FC-9CAE-BDA2635B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D9695-B431-415A-A54F-C2E496AB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9D46-0C67-41E8-B7A0-5E365B47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AFA6D-96EB-460F-B041-C7450B5E5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17748-9FA5-4D00-84C8-B77B9D54C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3F8FD-A9DE-40F3-83B3-7BC88F847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4D0F1D-5F3D-4BD6-9C15-6CD084FDF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AC3B2-F7B2-484B-B3C6-DE6A9AE7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D2775-81C0-43F2-9D05-E2C13B34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47FB0-56BE-4C72-8DBD-C353FDC5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7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6991-5E4D-4F08-9C12-BC2E1957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F92710-3F5F-4F8D-9145-D35D4CF27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81E23-B635-4A39-90A1-8BAB23E7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F759F-CD76-4E4C-8731-F061ECC2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8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E987F-5149-4896-9BC0-270BBC4E4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6FF9E-DBF7-41C7-8A06-FB3343956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D96B6-906B-4F7C-81BA-BEB116C6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AD6-6165-4FF7-AD11-EC84A755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A73A-6413-489E-B810-9AE24DD35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7E9D5-5164-4653-80E4-02715B533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668DF-89B9-4BD7-953E-9A8E7ACE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E7FB2-EEE9-4BF6-9870-87084B2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371E1-997D-478E-81E7-19C08C75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8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D9D8-0D6E-414F-AA85-F497F72C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51CA5-F9C0-4694-BC42-3678400C5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90962-CFD9-4A67-88D6-1BE0008EF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8CBD2-0370-416A-93F7-A93DCA15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452EF-96AD-46D5-96E2-4335606D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817FE-3226-4AA2-94BC-710E08A0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628C0-7F76-4EF9-9A56-3BF09C64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942D5-6384-46D7-AFD2-48C6F3E74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64BA2-6851-43F1-B832-031E2EF1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5A4CC-D633-4DF0-8469-BA0A2284DB30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13003-8E2C-496F-A504-27C563A56A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3D4E9-B006-42D6-A21C-701761F00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sches5" TargetMode="External"/><Relationship Id="rId2" Type="http://schemas.openxmlformats.org/officeDocument/2006/relationships/hyperlink" Target="https://github.com/tiffanyharris71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ithub.com/TJM-TGC" TargetMode="External"/><Relationship Id="rId4" Type="http://schemas.openxmlformats.org/officeDocument/2006/relationships/hyperlink" Target="https://github.com/baodph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E21701-8BB7-4002-AD68-03FFBBEF023A}"/>
              </a:ext>
            </a:extLst>
          </p:cNvPr>
          <p:cNvSpPr/>
          <p:nvPr/>
        </p:nvSpPr>
        <p:spPr>
          <a:xfrm>
            <a:off x="3179400" y="2319635"/>
            <a:ext cx="583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err="1">
                <a:ln/>
                <a:solidFill>
                  <a:schemeClr val="accent4"/>
                </a:solidFill>
                <a:effectLst/>
              </a:rPr>
              <a:t>Gotta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 Cache ‘</a:t>
            </a:r>
            <a:r>
              <a:rPr lang="en-US" sz="5400" b="1" cap="none" spc="0" dirty="0" err="1">
                <a:ln/>
                <a:solidFill>
                  <a:schemeClr val="accent4"/>
                </a:solidFill>
                <a:effectLst/>
              </a:rPr>
              <a:t>Em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384998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5A2A-1CFC-4361-A337-042B26B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  <a:scene3d>
            <a:camera prst="perspectiveAbove"/>
            <a:lightRig rig="threePt" dir="t"/>
          </a:scene3d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The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Dropdown</a:t>
            </a:r>
          </a:p>
        </p:txBody>
      </p:sp>
      <p:pic>
        <p:nvPicPr>
          <p:cNvPr id="11" name="Content Placeholder 10" descr="Text, letter&#10;&#10;Description automatically generated with medium confidence">
            <a:extLst>
              <a:ext uri="{FF2B5EF4-FFF2-40B4-BE49-F238E27FC236}">
                <a16:creationId xmlns:a16="http://schemas.microsoft.com/office/drawing/2014/main" id="{0748848B-5EB3-4D6D-A442-6EAE6874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13799"/>
          <a:stretch/>
        </p:blipFill>
        <p:spPr>
          <a:xfrm>
            <a:off x="8216265" y="320511"/>
            <a:ext cx="3794760" cy="393097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105058E6-F521-4FD5-A5DA-02F41447E1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76" b="-1"/>
          <a:stretch/>
        </p:blipFill>
        <p:spPr>
          <a:xfrm>
            <a:off x="4198620" y="320511"/>
            <a:ext cx="3794760" cy="393097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2394896E-D651-4628-A594-FEF1CDB3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" r="40946" b="2"/>
          <a:stretch/>
        </p:blipFill>
        <p:spPr>
          <a:xfrm>
            <a:off x="180975" y="320511"/>
            <a:ext cx="3794760" cy="393097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101" name="Straight Connector 92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4695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4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8C570-4431-4CA8-ABD4-F842B52B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Featured Pokémon</a:t>
            </a:r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5331829-B21C-4F58-8774-CC4B27835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Once the user selects a Pokémon Go character, character-specific information will populate on the screen.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434D8D6-182C-4428-A716-0815D5DF6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91" y="2527997"/>
            <a:ext cx="5336713" cy="374904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BC8F2147-59E4-4C12-B490-45BC91C24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56" y="2527997"/>
            <a:ext cx="365531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8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32 0.026 -0.058 0.058 -0.058 L 0.192 -0.058 C 0.224 -0.058 0.25 -0.032 0.25 0 L 0.25 0.132 C 0.25 0.164 0.224 0.191 0.192 0.191 L 0.058 0.191 C 0.026 0.191 0 0.164 0 0.132 Z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8E1917-7129-4B8A-8C75-819E6C6C6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75" y="642938"/>
            <a:ext cx="3089275" cy="2981325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610BE06-A73D-4EAE-AFF7-CB7716943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75" y="3692525"/>
            <a:ext cx="3089275" cy="251936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6DF27-823C-40F7-8A02-8BD847F9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13" y="642938"/>
            <a:ext cx="3544888" cy="33369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2" name="Picture 11" descr="A red and yellow flag&#10;&#10;Description automatically generated with low confidence">
            <a:extLst>
              <a:ext uri="{FF2B5EF4-FFF2-40B4-BE49-F238E27FC236}">
                <a16:creationId xmlns:a16="http://schemas.microsoft.com/office/drawing/2014/main" id="{96A46CB4-E250-4E70-BF7A-19CF6E516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13" y="4048125"/>
            <a:ext cx="3544888" cy="2162175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5A4C8B-196D-41A8-B269-5FE4F788D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Pokémon Attributes</a:t>
            </a:r>
          </a:p>
        </p:txBody>
      </p:sp>
    </p:spTree>
    <p:extLst>
      <p:ext uri="{BB962C8B-B14F-4D97-AF65-F5344CB8AC3E}">
        <p14:creationId xmlns:p14="http://schemas.microsoft.com/office/powerpoint/2010/main" val="78637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00D0483-B09E-4ED1-AFD2-B27EB8753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2813"/>
            <a:ext cx="4273550" cy="34258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EB5675F-A5A7-487F-92FE-7A8105C54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182813"/>
            <a:ext cx="3355975" cy="34258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6648FF9-D26C-49C4-8A17-F07712C81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182813"/>
            <a:ext cx="2743200" cy="34258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E3BE8-9B4C-480D-A53F-60525369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Pokémon Statistics</a:t>
            </a:r>
          </a:p>
        </p:txBody>
      </p:sp>
    </p:spTree>
    <p:extLst>
      <p:ext uri="{BB962C8B-B14F-4D97-AF65-F5344CB8AC3E}">
        <p14:creationId xmlns:p14="http://schemas.microsoft.com/office/powerpoint/2010/main" val="2219518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381322C-7116-4C03-A27C-86659B9F2D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59" y="445276"/>
            <a:ext cx="7577193" cy="48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B15AC9-EF26-4B50-ACE2-A87BD99CAD7D}"/>
              </a:ext>
            </a:extLst>
          </p:cNvPr>
          <p:cNvSpPr txBox="1"/>
          <p:nvPr/>
        </p:nvSpPr>
        <p:spPr>
          <a:xfrm>
            <a:off x="640080" y="5576887"/>
            <a:ext cx="1091184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53B105F-6BDD-4626-8703-9B421B8F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548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977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F5124-BB5A-434A-A25F-524F4A53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4" y="349858"/>
            <a:ext cx="4761461" cy="13517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Pokémon Hunters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CFD102-886B-4894-9D1A-0465CF022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78" y="2320757"/>
            <a:ext cx="4666592" cy="43458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Tiffany Harris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hlinkClick r:id="rId2"/>
              </a:rPr>
              <a:t>tiffanyharris711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Jessica Chester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hlinkClick r:id="rId3"/>
              </a:rPr>
              <a:t>jessches5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Bao Pham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hlinkClick r:id="rId4"/>
              </a:rPr>
              <a:t>baodphm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Tom Munson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hlinkClick r:id="rId5"/>
              </a:rPr>
              <a:t>TJM-TGC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3EFE4B-60EA-4733-9034-934E3062D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6576" y="2125664"/>
            <a:ext cx="3858600" cy="21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C5E0D0C-6A78-4BCC-82A2-319050C40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3189B-C31A-4611-9C6E-DF4B8184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The Evolution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DB2F9E-5D1B-4FC3-825B-899BCA7E1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Pokemon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SqlLite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Flask App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Javascript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76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ABFE404-8D65-4573-A3EF-6DF47793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3B575-4FA1-4917-99D4-BEE2930B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4610244"/>
            <a:ext cx="3649703" cy="1714500"/>
          </a:xfrm>
        </p:spPr>
        <p:txBody>
          <a:bodyPr>
            <a:normAutofit/>
          </a:bodyPr>
          <a:lstStyle/>
          <a:p>
            <a:r>
              <a:rPr lang="en-US" sz="2800"/>
              <a:t>The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94C41-A54E-47D8-A578-E8C18459E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14966" b="2"/>
          <a:stretch/>
        </p:blipFill>
        <p:spPr>
          <a:xfrm>
            <a:off x="673749" y="370320"/>
            <a:ext cx="3716238" cy="405101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A38FFC9-8E0A-4109-A61D-2AEDE470F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2" b="1"/>
          <a:stretch/>
        </p:blipFill>
        <p:spPr>
          <a:xfrm>
            <a:off x="4719344" y="370320"/>
            <a:ext cx="6798905" cy="4051011"/>
          </a:xfrm>
          <a:prstGeom prst="rect">
            <a:avLst/>
          </a:prstGeom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4750763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2C387-602A-4C47-A5F3-E88A8FDF9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4610244"/>
            <a:ext cx="6725232" cy="17145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The team extracted relevant Pokémon data through numerous API calls from https://pogoapi.net.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51388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7253-18D5-4B6C-9178-B2D7D3D9F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The </a:t>
            </a:r>
            <a:r>
              <a:rPr lang="en-US" sz="5400" dirty="0" err="1">
                <a:solidFill>
                  <a:srgbClr val="FFFFFF"/>
                </a:solidFill>
              </a:rPr>
              <a:t>Transfomation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89AD56-B85B-4F1B-9F45-8528560F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62" y="477749"/>
            <a:ext cx="4196993" cy="399763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7FC8BB-D62B-4460-8075-E22799D0A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3" y="315593"/>
            <a:ext cx="5060300" cy="399763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Yellow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0884225-70EF-4FE1-BFE9-248687FB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2558">
            <a:off x="55071" y="4640635"/>
            <a:ext cx="3144441" cy="1092693"/>
          </a:xfrm>
          <a:prstGeom prst="rect">
            <a:avLst/>
          </a:prstGeom>
        </p:spPr>
      </p:pic>
      <p:pic>
        <p:nvPicPr>
          <p:cNvPr id="11" name="Picture 10" descr="A collage of cartoon characters&#10;&#10;Description automatically generated with low confidence">
            <a:extLst>
              <a:ext uri="{FF2B5EF4-FFF2-40B4-BE49-F238E27FC236}">
                <a16:creationId xmlns:a16="http://schemas.microsoft.com/office/drawing/2014/main" id="{E6361BEA-7517-457B-9B3C-25F27C0A52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9" t="33000" r="32458" b="32922"/>
          <a:stretch/>
        </p:blipFill>
        <p:spPr>
          <a:xfrm rot="2110786">
            <a:off x="9761386" y="4937430"/>
            <a:ext cx="1946094" cy="10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D49C1DF-507A-415D-AE9A-DEB94E91E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03" y="603186"/>
            <a:ext cx="6024462" cy="565162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866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96F557BC-5F2C-4634-86E3-FD475CCF85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6967" y="857036"/>
            <a:ext cx="88773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CCCEE-530A-4386-8261-2338BF1B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Creating the Full Stack App</a:t>
            </a:r>
          </a:p>
        </p:txBody>
      </p:sp>
      <p:pic>
        <p:nvPicPr>
          <p:cNvPr id="5" name="Content Placeholder 4" descr="A picture containing text, person, book, newspaper&#10;&#10;Description automatically generated">
            <a:extLst>
              <a:ext uri="{FF2B5EF4-FFF2-40B4-BE49-F238E27FC236}">
                <a16:creationId xmlns:a16="http://schemas.microsoft.com/office/drawing/2014/main" id="{3676B57F-B05C-48DF-BE8C-16A882933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719344"/>
            <a:ext cx="7225748" cy="5419311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440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51B3D2E-D29A-4668-BD6D-EFCBF3830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3" y="2785377"/>
            <a:ext cx="5187951" cy="3890963"/>
          </a:xfr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4FE36-81A0-4905-B3BB-1F5A01201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9" y="-105482"/>
            <a:ext cx="7839132" cy="2890859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44D934E-5286-465D-BEE9-8D007BE45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48" y="47683"/>
            <a:ext cx="5121765" cy="676263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46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83</Words>
  <Application>Microsoft Office PowerPoint</Application>
  <PresentationFormat>Widescreen</PresentationFormat>
  <Paragraphs>30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Tw Cen MT</vt:lpstr>
      <vt:lpstr>Wingdings</vt:lpstr>
      <vt:lpstr>Office Theme</vt:lpstr>
      <vt:lpstr>PowerPoint Presentation</vt:lpstr>
      <vt:lpstr>Pokémon Hunters</vt:lpstr>
      <vt:lpstr>The Evolution</vt:lpstr>
      <vt:lpstr>The Extraction</vt:lpstr>
      <vt:lpstr>The Transfomation</vt:lpstr>
      <vt:lpstr>PowerPoint Presentation</vt:lpstr>
      <vt:lpstr>PowerPoint Presentation</vt:lpstr>
      <vt:lpstr>Creating the Full Stack App</vt:lpstr>
      <vt:lpstr>PowerPoint Presentation</vt:lpstr>
      <vt:lpstr>The Dropdown</vt:lpstr>
      <vt:lpstr>Featured Pokémon</vt:lpstr>
      <vt:lpstr>Pokémon Attributes</vt:lpstr>
      <vt:lpstr>Pokémon Statistics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Gotta Cache ‘Em All</dc:title>
  <dc:creator>Jessica Chester</dc:creator>
  <cp:lastModifiedBy>Jessica Chester</cp:lastModifiedBy>
  <cp:revision>38</cp:revision>
  <dcterms:created xsi:type="dcterms:W3CDTF">2021-05-08T14:35:18Z</dcterms:created>
  <dcterms:modified xsi:type="dcterms:W3CDTF">2021-05-10T05:22:41Z</dcterms:modified>
</cp:coreProperties>
</file>